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67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2" d="100"/>
          <a:sy n="82" d="100"/>
        </p:scale>
        <p:origin x="-2454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81EC-F1BD-4EF3-A297-E9467604AFEF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DAC6-4B24-4B44-B785-30972F7DC85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81EC-F1BD-4EF3-A297-E9467604AFEF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DAC6-4B24-4B44-B785-30972F7DC85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81EC-F1BD-4EF3-A297-E9467604AFEF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DAC6-4B24-4B44-B785-30972F7DC85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81EC-F1BD-4EF3-A297-E9467604AFEF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DAC6-4B24-4B44-B785-30972F7DC85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81EC-F1BD-4EF3-A297-E9467604AFEF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DAC6-4B24-4B44-B785-30972F7DC85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81EC-F1BD-4EF3-A297-E9467604AFEF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DAC6-4B24-4B44-B785-30972F7DC85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81EC-F1BD-4EF3-A297-E9467604AFEF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DAC6-4B24-4B44-B785-30972F7DC85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81EC-F1BD-4EF3-A297-E9467604AFEF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DAC6-4B24-4B44-B785-30972F7DC85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81EC-F1BD-4EF3-A297-E9467604AFEF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DAC6-4B24-4B44-B785-30972F7DC85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81EC-F1BD-4EF3-A297-E9467604AFEF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DAC6-4B24-4B44-B785-30972F7DC85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81EC-F1BD-4EF3-A297-E9467604AFEF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DAC6-4B24-4B44-B785-30972F7DC85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781EC-F1BD-4EF3-A297-E9467604AFEF}" type="datetimeFigureOut">
              <a:rPr lang="en-IN" smtClean="0"/>
              <a:pPr/>
              <a:t>7/1/2013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CDAC6-4B24-4B44-B785-30972F7DC85B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Snapshot of One Sample Simulation Run of filename Newsvendor_Flowchart.m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685800"/>
            <a:ext cx="6400800" cy="6858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Newsvendor_Flowchart.m</a:t>
            </a:r>
            <a:endParaRPr lang="en-IN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461"/>
            <a:ext cx="9036496" cy="684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362"/>
            <a:ext cx="9036496" cy="684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Newsvendor_Repeatability_code.m</a:t>
            </a:r>
            <a:endParaRPr lang="en-IN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Snapshot of One Sample Simulation Run of filename Newsvendor_Repeatability_code.m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3458807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461"/>
            <a:ext cx="9036496" cy="684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5179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64"/>
            <a:ext cx="9036496" cy="6803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36496" cy="6822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153" y="0"/>
            <a:ext cx="9165153" cy="688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366" y="-16360"/>
            <a:ext cx="9130870" cy="690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55" y="52617"/>
            <a:ext cx="9014241" cy="6822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68"/>
            <a:ext cx="9144000" cy="6848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90" y="18362"/>
            <a:ext cx="9008006" cy="6822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474" y="-1"/>
            <a:ext cx="9160474" cy="6904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05" y="-1"/>
            <a:ext cx="9111395" cy="6878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20</Words>
  <Application>Microsoft Office PowerPoint</Application>
  <PresentationFormat>On-screen Show (4:3)</PresentationFormat>
  <Paragraphs>4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Snapshot of One Sample Simulation Run of filename Newsvendor_Flowchart.m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Newsvendor_Repeatability_code.m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Vaio</dc:creator>
  <cp:lastModifiedBy>VLS-1</cp:lastModifiedBy>
  <cp:revision>8</cp:revision>
  <dcterms:created xsi:type="dcterms:W3CDTF">2012-12-02T12:03:49Z</dcterms:created>
  <dcterms:modified xsi:type="dcterms:W3CDTF">2013-07-01T09:16:07Z</dcterms:modified>
</cp:coreProperties>
</file>