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F43E4-6E95-404E-9AA2-5A2132DA8D8E}" type="datetimeFigureOut">
              <a:rPr lang="en-US" smtClean="0"/>
              <a:t>12/4/2012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D9C9F-C79F-4ADD-AF6F-929431E1A8F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Production Distribution System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File Name: </a:t>
            </a:r>
            <a:r>
              <a:rPr lang="en-US" dirty="0" err="1" smtClean="0">
                <a:solidFill>
                  <a:schemeClr val="tx1"/>
                </a:solidFill>
              </a:rPr>
              <a:t>pdsystem.m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Welcome to Production Distribution Model</a:t>
            </a:r>
            <a:endParaRPr lang="en-US" sz="24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05000"/>
            <a:ext cx="82296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Choose 1-6 for solved assignments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8001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/>
              <a:t>Choose 7-9 for policy runs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1295400"/>
            <a:ext cx="822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22</Words>
  <Application>Microsoft Office PowerPoint</Application>
  <PresentationFormat>On-screen Show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Production Distribution System</vt:lpstr>
      <vt:lpstr>Welcome to Production Distribution Model</vt:lpstr>
      <vt:lpstr>Choose 1-6 for solved assignments </vt:lpstr>
      <vt:lpstr>Choose 7-9 for policy runs </vt:lpstr>
    </vt:vector>
  </TitlesOfParts>
  <Company>iitkgp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Production Distribution System</dc:title>
  <dc:creator>user_2</dc:creator>
  <cp:lastModifiedBy>user_2</cp:lastModifiedBy>
  <cp:revision>2</cp:revision>
  <dcterms:created xsi:type="dcterms:W3CDTF">2012-12-04T10:01:27Z</dcterms:created>
  <dcterms:modified xsi:type="dcterms:W3CDTF">2012-12-04T10:10:35Z</dcterms:modified>
</cp:coreProperties>
</file>