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7" r:id="rId4"/>
    <p:sldId id="258" r:id="rId5"/>
    <p:sldId id="259" r:id="rId6"/>
    <p:sldId id="265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1293" y="-7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90A60-2463-4220-AAB5-306FCDA6E039}" type="datetimeFigureOut">
              <a:rPr lang="en-US" smtClean="0"/>
              <a:t>18-Nov-12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780B-0BDA-4DA8-81B5-6941962F51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90A60-2463-4220-AAB5-306FCDA6E039}" type="datetimeFigureOut">
              <a:rPr lang="en-US" smtClean="0"/>
              <a:t>18-Nov-12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780B-0BDA-4DA8-81B5-6941962F51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90A60-2463-4220-AAB5-306FCDA6E039}" type="datetimeFigureOut">
              <a:rPr lang="en-US" smtClean="0"/>
              <a:t>18-Nov-12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780B-0BDA-4DA8-81B5-6941962F51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90A60-2463-4220-AAB5-306FCDA6E039}" type="datetimeFigureOut">
              <a:rPr lang="en-US" smtClean="0"/>
              <a:t>18-Nov-12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780B-0BDA-4DA8-81B5-6941962F51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90A60-2463-4220-AAB5-306FCDA6E039}" type="datetimeFigureOut">
              <a:rPr lang="en-US" smtClean="0"/>
              <a:t>18-Nov-12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780B-0BDA-4DA8-81B5-6941962F51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90A60-2463-4220-AAB5-306FCDA6E039}" type="datetimeFigureOut">
              <a:rPr lang="en-US" smtClean="0"/>
              <a:t>18-Nov-12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780B-0BDA-4DA8-81B5-6941962F510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90A60-2463-4220-AAB5-306FCDA6E039}" type="datetimeFigureOut">
              <a:rPr lang="en-US" smtClean="0"/>
              <a:t>18-Nov-12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780B-0BDA-4DA8-81B5-6941962F51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90A60-2463-4220-AAB5-306FCDA6E039}" type="datetimeFigureOut">
              <a:rPr lang="en-US" smtClean="0"/>
              <a:t>18-Nov-12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780B-0BDA-4DA8-81B5-6941962F51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90A60-2463-4220-AAB5-306FCDA6E039}" type="datetimeFigureOut">
              <a:rPr lang="en-US" smtClean="0"/>
              <a:t>18-Nov-12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780B-0BDA-4DA8-81B5-6941962F51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90A60-2463-4220-AAB5-306FCDA6E039}" type="datetimeFigureOut">
              <a:rPr lang="en-US" smtClean="0"/>
              <a:t>18-Nov-12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1FE780B-0BDA-4DA8-81B5-6941962F51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90A60-2463-4220-AAB5-306FCDA6E039}" type="datetimeFigureOut">
              <a:rPr lang="en-US" smtClean="0"/>
              <a:t>18-Nov-12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E780B-0BDA-4DA8-81B5-6941962F51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DB90A60-2463-4220-AAB5-306FCDA6E039}" type="datetimeFigureOut">
              <a:rPr lang="en-US" smtClean="0"/>
              <a:t>18-Nov-12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E1FE780B-0BDA-4DA8-81B5-6941962F510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997670" y="1933813"/>
            <a:ext cx="5648623" cy="12043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Using C code of Experiment-8</a:t>
            </a:r>
            <a:br>
              <a:rPr lang="en-US" dirty="0" smtClean="0"/>
            </a:br>
            <a:r>
              <a:rPr lang="en-US" dirty="0" smtClean="0"/>
              <a:t>Bullwhip Effect in Multi-Echelon Supply chain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3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Iterations and termination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After the results are displayed, the system will request the user to place the demand for the next period.</a:t>
            </a:r>
          </a:p>
          <a:p>
            <a:pPr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This process continues, until the user choose to terminate.</a:t>
            </a:r>
          </a:p>
          <a:p>
            <a:pPr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The user will be provided with an option to type “T” when he wishes to terminate the cycle.</a:t>
            </a:r>
            <a:endParaRPr lang="en-US" sz="24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97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Bullwhip Effect: Small variations in demand at the retail end tend to dramatically amplify as we go upstream in a supply chain.</a:t>
            </a:r>
          </a:p>
          <a:p>
            <a:pPr>
              <a:buFont typeface="Arial" pitchFamily="34" charset="0"/>
              <a:buChar char="•"/>
            </a:pP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Model in experiment considers a four staged supply chain.</a:t>
            </a:r>
          </a:p>
          <a:p>
            <a:pPr>
              <a:buFont typeface="Arial" pitchFamily="34" charset="0"/>
              <a:buChar char="•"/>
            </a:pP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User has an option to choose from the four players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The program assumes default values to various parameters involved, to make the understanding simpler.</a:t>
            </a:r>
            <a:endParaRPr lang="en-US" sz="2400" b="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en-US" sz="24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60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Download the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main.c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requirements.h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files to the system you are working on.</a:t>
            </a:r>
          </a:p>
          <a:p>
            <a:pPr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Make sure that both the files exist in the same folder.</a:t>
            </a:r>
          </a:p>
          <a:p>
            <a:pPr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Compile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main.c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using a reliable C code compiler,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gcc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compiler is recommended.</a:t>
            </a:r>
          </a:p>
          <a:p>
            <a:pPr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The compiler must compile the code, giving few warnings which doesn't effect the functioning of the code.</a:t>
            </a:r>
            <a:endParaRPr lang="en-US" sz="24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26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Executing the C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Once compilation is done, use command to run the program.</a:t>
            </a:r>
          </a:p>
          <a:p>
            <a:pPr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The user will be prompted to select his choice of player from the four possibilities:</a:t>
            </a:r>
          </a:p>
          <a:p>
            <a:pPr lvl="2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Retailer</a:t>
            </a:r>
          </a:p>
          <a:p>
            <a:pPr lvl="2"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Wholesaler</a:t>
            </a:r>
          </a:p>
          <a:p>
            <a:pPr lvl="2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Distributer</a:t>
            </a:r>
          </a:p>
          <a:p>
            <a:pPr lvl="2"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Manufacturer</a:t>
            </a:r>
            <a:endParaRPr lang="en-US" sz="24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66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Executing window</a:t>
            </a:r>
            <a:endParaRPr lang="en-US" dirty="0"/>
          </a:p>
        </p:txBody>
      </p:sp>
      <p:pic>
        <p:nvPicPr>
          <p:cNvPr id="1026" name="Picture 2" descr="C:\Users\Achyuth\Downloads\output1_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47800"/>
            <a:ext cx="8073446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40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Default Values of parameters: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3852372"/>
          </a:xfrm>
        </p:spPr>
        <p:txBody>
          <a:bodyPr>
            <a:normAutofit fontScale="92500" lnSpcReduction="20000"/>
          </a:bodyPr>
          <a:lstStyle/>
          <a:p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s = 4</a:t>
            </a:r>
          </a:p>
          <a:p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S = 30</a:t>
            </a:r>
          </a:p>
          <a:p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Q = 10</a:t>
            </a:r>
          </a:p>
          <a:p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M = 1.96</a:t>
            </a:r>
          </a:p>
          <a:p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Mean for random demand = 6</a:t>
            </a:r>
          </a:p>
          <a:p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Stnd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Dev. for random demand = 2</a:t>
            </a:r>
          </a:p>
          <a:p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Mean for 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customer demand (random)= 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Stnd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Dev. for random demand (random)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= 2</a:t>
            </a:r>
          </a:p>
          <a:p>
            <a:pPr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User will be asked to specify the demand in case of Deterministic demand.</a:t>
            </a:r>
            <a:endParaRPr lang="en-US" sz="2400" b="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08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Once we select the player, the system will prompt the player to select policies of all the players.</a:t>
            </a:r>
          </a:p>
          <a:p>
            <a:pPr marL="0" indent="0"/>
            <a:endParaRPr lang="en-US" sz="24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chyuth\Downloads\output1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057400"/>
            <a:ext cx="495300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80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Demand 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User will be prompted to select the demand type, after the policy selection is done.</a:t>
            </a:r>
          </a:p>
          <a:p>
            <a:pPr marL="0" indent="0"/>
            <a:endParaRPr lang="en-US" sz="24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chyuth\Downloads\output1_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2362200"/>
            <a:ext cx="6095999" cy="217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68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After giving the initial demand value, the following outputs are 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displayed:</a:t>
            </a:r>
          </a:p>
          <a:p>
            <a:pPr lvl="2"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Orders 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players.</a:t>
            </a:r>
          </a:p>
          <a:p>
            <a:pPr lvl="2"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Inventory 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with 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Players</a:t>
            </a:r>
          </a:p>
          <a:p>
            <a:pPr lvl="2"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Player 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Backorder 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quantities</a:t>
            </a:r>
          </a:p>
          <a:p>
            <a:pPr lvl="2">
              <a:buFont typeface="Arial" pitchFamily="34" charset="0"/>
              <a:buChar char="•"/>
            </a:pP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Cost 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Incurred by players</a:t>
            </a:r>
          </a:p>
          <a:p>
            <a:pPr>
              <a:buFont typeface="Arial" pitchFamily="34" charset="0"/>
              <a:buChar char="•"/>
            </a:pPr>
            <a:endParaRPr lang="en-US" sz="24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29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84</TotalTime>
  <Words>353</Words>
  <Application>Microsoft Office PowerPoint</Application>
  <PresentationFormat>On-screen Show (4:3)</PresentationFormat>
  <Paragraphs>43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Angles</vt:lpstr>
      <vt:lpstr>Using C code of Experiment-8 Bullwhip Effect in Multi-Echelon Supply chain</vt:lpstr>
      <vt:lpstr>Introduction</vt:lpstr>
      <vt:lpstr>Procedure</vt:lpstr>
      <vt:lpstr>Executing the C code</vt:lpstr>
      <vt:lpstr>Executing window</vt:lpstr>
      <vt:lpstr>Default Values of parameters:</vt:lpstr>
      <vt:lpstr>Policy Selection</vt:lpstr>
      <vt:lpstr>Demand Type</vt:lpstr>
      <vt:lpstr>Output</vt:lpstr>
      <vt:lpstr>Iterations and termination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C code of Experiment-8 Bullwhip Effect in Multi-Echelon Supply chain</dc:title>
  <dc:creator>Achyuth</dc:creator>
  <cp:lastModifiedBy>Achyuth</cp:lastModifiedBy>
  <cp:revision>7</cp:revision>
  <dcterms:created xsi:type="dcterms:W3CDTF">2012-11-17T19:15:54Z</dcterms:created>
  <dcterms:modified xsi:type="dcterms:W3CDTF">2012-11-17T20:40:44Z</dcterms:modified>
</cp:coreProperties>
</file>