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61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B3953-F3D7-43D9-B3A3-F66DD12A4719}" type="datetimeFigureOut">
              <a:rPr lang="en-IN" smtClean="0"/>
              <a:pPr/>
              <a:t>7/1/2013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8E8EA1-8AC7-4A9B-A589-B6E5E1D01747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B3953-F3D7-43D9-B3A3-F66DD12A4719}" type="datetimeFigureOut">
              <a:rPr lang="en-IN" smtClean="0"/>
              <a:pPr/>
              <a:t>7/1/2013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8E8EA1-8AC7-4A9B-A589-B6E5E1D01747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B3953-F3D7-43D9-B3A3-F66DD12A4719}" type="datetimeFigureOut">
              <a:rPr lang="en-IN" smtClean="0"/>
              <a:pPr/>
              <a:t>7/1/2013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8E8EA1-8AC7-4A9B-A589-B6E5E1D01747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B3953-F3D7-43D9-B3A3-F66DD12A4719}" type="datetimeFigureOut">
              <a:rPr lang="en-IN" smtClean="0"/>
              <a:pPr/>
              <a:t>7/1/2013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8E8EA1-8AC7-4A9B-A589-B6E5E1D01747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B3953-F3D7-43D9-B3A3-F66DD12A4719}" type="datetimeFigureOut">
              <a:rPr lang="en-IN" smtClean="0"/>
              <a:pPr/>
              <a:t>7/1/2013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8E8EA1-8AC7-4A9B-A589-B6E5E1D01747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B3953-F3D7-43D9-B3A3-F66DD12A4719}" type="datetimeFigureOut">
              <a:rPr lang="en-IN" smtClean="0"/>
              <a:pPr/>
              <a:t>7/1/2013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8E8EA1-8AC7-4A9B-A589-B6E5E1D01747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B3953-F3D7-43D9-B3A3-F66DD12A4719}" type="datetimeFigureOut">
              <a:rPr lang="en-IN" smtClean="0"/>
              <a:pPr/>
              <a:t>7/1/2013</a:t>
            </a:fld>
            <a:endParaRPr lang="en-I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8E8EA1-8AC7-4A9B-A589-B6E5E1D01747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B3953-F3D7-43D9-B3A3-F66DD12A4719}" type="datetimeFigureOut">
              <a:rPr lang="en-IN" smtClean="0"/>
              <a:pPr/>
              <a:t>7/1/2013</a:t>
            </a:fld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8E8EA1-8AC7-4A9B-A589-B6E5E1D01747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B3953-F3D7-43D9-B3A3-F66DD12A4719}" type="datetimeFigureOut">
              <a:rPr lang="en-IN" smtClean="0"/>
              <a:pPr/>
              <a:t>7/1/2013</a:t>
            </a:fld>
            <a:endParaRPr lang="en-I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8E8EA1-8AC7-4A9B-A589-B6E5E1D01747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B3953-F3D7-43D9-B3A3-F66DD12A4719}" type="datetimeFigureOut">
              <a:rPr lang="en-IN" smtClean="0"/>
              <a:pPr/>
              <a:t>7/1/2013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8E8EA1-8AC7-4A9B-A589-B6E5E1D01747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B3953-F3D7-43D9-B3A3-F66DD12A4719}" type="datetimeFigureOut">
              <a:rPr lang="en-IN" smtClean="0"/>
              <a:pPr/>
              <a:t>7/1/2013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8E8EA1-8AC7-4A9B-A589-B6E5E1D01747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7B3953-F3D7-43D9-B3A3-F66DD12A4719}" type="datetimeFigureOut">
              <a:rPr lang="en-IN" smtClean="0"/>
              <a:pPr/>
              <a:t>7/1/2013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8E8EA1-8AC7-4A9B-A589-B6E5E1D01747}" type="slidenum">
              <a:rPr lang="en-IN" smtClean="0"/>
              <a:pPr/>
              <a:t>‹#›</a:t>
            </a:fld>
            <a:endParaRPr lang="en-I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US" sz="2800" dirty="0" smtClean="0"/>
              <a:t>Screenshots </a:t>
            </a:r>
            <a:r>
              <a:rPr lang="en-US" sz="2800" dirty="0"/>
              <a:t>of Simulation Run of </a:t>
            </a:r>
            <a:r>
              <a:rPr lang="en-US" sz="2800" dirty="0" err="1" smtClean="0"/>
              <a:t>Supply_Chain_Coordination_revenue_sharing.m</a:t>
            </a:r>
            <a:endParaRPr lang="en-IN" sz="28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IN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1084"/>
            <a:ext cx="9144000" cy="68579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IN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-1"/>
            <a:ext cx="9144001" cy="68571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IN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1332"/>
            <a:ext cx="9144000" cy="68255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IN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488" y="0"/>
            <a:ext cx="9145488" cy="68950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IN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9468"/>
            <a:ext cx="9036496" cy="68307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IN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8508" y="-124"/>
            <a:ext cx="9152508" cy="68222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IN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820" y="-1"/>
            <a:ext cx="9147820" cy="6869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IN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49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IN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9716"/>
            <a:ext cx="9036496" cy="6789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</TotalTime>
  <Words>6</Words>
  <Application>Microsoft Office PowerPoint</Application>
  <PresentationFormat>On-screen Show (4:3)</PresentationFormat>
  <Paragraphs>1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Office Theme</vt:lpstr>
      <vt:lpstr>Screenshots of Simulation Run of Supply_Chain_Coordination_revenue_sharing.m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Vaio</dc:creator>
  <cp:lastModifiedBy>VLS-1</cp:lastModifiedBy>
  <cp:revision>3</cp:revision>
  <dcterms:created xsi:type="dcterms:W3CDTF">2012-12-02T14:27:12Z</dcterms:created>
  <dcterms:modified xsi:type="dcterms:W3CDTF">2013-07-01T10:37:11Z</dcterms:modified>
</cp:coreProperties>
</file>