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74D44-6DDB-4239-A8A3-BC916290BAC0}" type="datetimeFigureOut">
              <a:rPr lang="en-IN" smtClean="0"/>
              <a:t>03-12-2012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0AC26-2B0E-46E4-8780-216B4420D579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Screen Shot of </a:t>
            </a:r>
            <a:r>
              <a:rPr lang="en-US" sz="3600" dirty="0"/>
              <a:t>Simulation Run of </a:t>
            </a:r>
            <a:r>
              <a:rPr lang="en-US" sz="3600" dirty="0" err="1" smtClean="0"/>
              <a:t>Supply_Chain_Coordination_price_only.m</a:t>
            </a:r>
            <a:endParaRPr lang="en-IN" sz="3600" dirty="0"/>
          </a:p>
        </p:txBody>
      </p:sp>
    </p:spTree>
    <p:extLst>
      <p:ext uri="{BB962C8B-B14F-4D97-AF65-F5344CB8AC3E}">
        <p14:creationId xmlns:p14="http://schemas.microsoft.com/office/powerpoint/2010/main" val="203698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4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2"/>
            <a:ext cx="9144000" cy="6829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68" y="-1"/>
            <a:ext cx="9022928" cy="689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6496" cy="685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6" y="0"/>
            <a:ext cx="9141544" cy="685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4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20" y="0"/>
            <a:ext cx="9130680" cy="687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44"/>
            <a:ext cx="9144000" cy="688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3"/>
            <a:ext cx="9144000" cy="68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592"/>
            <a:ext cx="9144000" cy="682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7</Words>
  <Application>Microsoft Office PowerPoint</Application>
  <PresentationFormat>On-screen Show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Screen Shot of Simulation Run of Supply_Chain_Coordination_price_only.m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Vaio</dc:creator>
  <cp:lastModifiedBy>Sagar</cp:lastModifiedBy>
  <cp:revision>3</cp:revision>
  <dcterms:created xsi:type="dcterms:W3CDTF">2012-12-02T13:13:05Z</dcterms:created>
  <dcterms:modified xsi:type="dcterms:W3CDTF">2012-12-03T09:14:07Z</dcterms:modified>
</cp:coreProperties>
</file>